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</p:sldMasterIdLst>
  <p:sldIdLst>
    <p:sldId id="256" r:id="rId2"/>
    <p:sldId id="276" r:id="rId3"/>
    <p:sldId id="257" r:id="rId4"/>
    <p:sldId id="258" r:id="rId5"/>
    <p:sldId id="272" r:id="rId6"/>
    <p:sldId id="267" r:id="rId7"/>
    <p:sldId id="262" r:id="rId8"/>
    <p:sldId id="275" r:id="rId9"/>
    <p:sldId id="268" r:id="rId10"/>
    <p:sldId id="269" r:id="rId11"/>
    <p:sldId id="293" r:id="rId12"/>
    <p:sldId id="271" r:id="rId13"/>
    <p:sldId id="270" r:id="rId14"/>
    <p:sldId id="263" r:id="rId15"/>
    <p:sldId id="264" r:id="rId16"/>
    <p:sldId id="285" r:id="rId17"/>
    <p:sldId id="286" r:id="rId18"/>
    <p:sldId id="287" r:id="rId19"/>
    <p:sldId id="288" r:id="rId20"/>
    <p:sldId id="289" r:id="rId21"/>
    <p:sldId id="290" r:id="rId22"/>
    <p:sldId id="277" r:id="rId23"/>
    <p:sldId id="278" r:id="rId24"/>
    <p:sldId id="279" r:id="rId25"/>
    <p:sldId id="281" r:id="rId26"/>
    <p:sldId id="280" r:id="rId27"/>
    <p:sldId id="282" r:id="rId28"/>
    <p:sldId id="283" r:id="rId29"/>
    <p:sldId id="284" r:id="rId30"/>
    <p:sldId id="260" r:id="rId31"/>
    <p:sldId id="261" r:id="rId32"/>
    <p:sldId id="294" r:id="rId33"/>
    <p:sldId id="297" r:id="rId34"/>
    <p:sldId id="296" r:id="rId35"/>
    <p:sldId id="295" r:id="rId36"/>
    <p:sldId id="292" r:id="rId37"/>
    <p:sldId id="291" r:id="rId38"/>
    <p:sldId id="259" r:id="rId39"/>
    <p:sldId id="273" r:id="rId40"/>
    <p:sldId id="274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7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05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895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428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870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560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032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409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817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244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24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529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314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809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433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23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854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D94CF43-C80F-4EA9-9E8A-5265DC55CCEA}" type="datetimeFigureOut">
              <a:rPr lang="fr-FR" smtClean="0"/>
              <a:t>10/06/2022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A5B54A8-22B9-4DC7-B404-C56ED596F9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060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F0D9B-7CB5-99E4-28F8-AD7BE2EBAF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Voyage </a:t>
            </a:r>
            <a:r>
              <a:rPr lang="fr-FR" dirty="0" err="1"/>
              <a:t>Voyage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B9319B-AEEC-F7D3-19C6-7EBC7F41AE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By </a:t>
            </a:r>
            <a:r>
              <a:rPr lang="fr-FR" dirty="0" err="1"/>
              <a:t>Vladimira</a:t>
            </a:r>
            <a:r>
              <a:rPr lang="fr-FR" dirty="0"/>
              <a:t> GROSJEAN – Samira TAIBI </a:t>
            </a:r>
          </a:p>
          <a:p>
            <a:r>
              <a:rPr lang="fr-FR" dirty="0"/>
              <a:t>and Fanny THIBERT</a:t>
            </a:r>
          </a:p>
        </p:txBody>
      </p:sp>
      <p:pic>
        <p:nvPicPr>
          <p:cNvPr id="9" name="Image 8" descr="Une image contenant flèche&#10;&#10;Description générée automatiquement">
            <a:extLst>
              <a:ext uri="{FF2B5EF4-FFF2-40B4-BE49-F238E27FC236}">
                <a16:creationId xmlns:a16="http://schemas.microsoft.com/office/drawing/2014/main" id="{792D22BC-D67E-CA76-FFF6-1004103B1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553" y="785315"/>
            <a:ext cx="1736543" cy="162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16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08DDA55-F453-7DF7-004B-536BB83E1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/>
              <a:t>Express.js / node.js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5C688AF-6B27-75EC-3756-DB2DA9B5A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Tree of </a:t>
            </a:r>
            <a:r>
              <a:rPr lang="en-US" sz="1600" dirty="0" err="1"/>
              <a:t>API_Voyages</a:t>
            </a:r>
            <a:r>
              <a:rPr lang="en-US" sz="1600" dirty="0"/>
              <a:t> =&gt;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C445D579-4109-E37A-0849-695A22CF4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690" y="982131"/>
            <a:ext cx="1973422" cy="4893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4144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8ACCE9-0151-3CE1-26C1-F3E72DBEB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fr-FR" dirty="0"/>
              <a:t>Tests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9581BC-8F1B-3F05-4231-E7A68B3DD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r>
              <a:rPr lang="fr-FR" dirty="0"/>
              <a:t>Mocha Chai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6995FB-18BD-DA3F-A746-E689D273A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026" y="3033511"/>
            <a:ext cx="2739728" cy="21879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3468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AF8D8C-CA0A-58FD-EEA4-72FDCB73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4 - Frontend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72ECC0-9E4F-8986-867D-DC2B580FA1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7578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8237E28-E130-E8D5-0FAC-8D5220A2D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/>
              <a:t>Vue.js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79957B-13A8-6AF8-6F20-A983BE9DA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Tree of front-v =&gt;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8ABB0C4-80A0-B084-9008-FD9E575D0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830" y="1224493"/>
            <a:ext cx="2574459" cy="4409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8826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7E2E75-3A91-608F-575E-3357F9EEB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5 - Pages of the </a:t>
            </a:r>
            <a:r>
              <a:rPr lang="fr-FR" dirty="0" err="1"/>
              <a:t>website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02CE28-E7AC-ABFB-3C57-F3B356BD87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429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612E5215-2D30-4674-B035-42B84CF4E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38567EC-BA84-4C6C-AC2C-E07382B10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C12F9D32-251F-4D78-B1BA-DCCE50D3D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4E1F619-46EB-E09C-2765-83B9956EC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Home page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507429E-866E-4EA2-96D0-1A47D83FC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7747C66-81A0-73A6-9B3B-03AE2F122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2683" y="1965878"/>
            <a:ext cx="5784083" cy="27474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DD931CC-F9EA-4AA5-B787-BBC988B2E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0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4CD5431-BEFD-5519-A070-21D15174F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 dirty="0"/>
              <a:t>All countries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03F480-DC1E-3C5E-EF79-318AA3D88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endParaRPr lang="fr-FR" sz="1600" dirty="0"/>
          </a:p>
          <a:p>
            <a:r>
              <a:rPr lang="fr-FR" sz="1600" dirty="0" err="1"/>
              <a:t>See</a:t>
            </a:r>
            <a:r>
              <a:rPr lang="fr-FR" sz="1600" dirty="0"/>
              <a:t> all countries</a:t>
            </a:r>
          </a:p>
          <a:p>
            <a:endParaRPr lang="fr-FR" sz="1600" dirty="0"/>
          </a:p>
          <a:p>
            <a:r>
              <a:rPr lang="fr-FR" sz="1600" dirty="0" err="1"/>
              <a:t>Searchbar</a:t>
            </a:r>
            <a:r>
              <a:rPr lang="fr-FR" sz="1600" dirty="0"/>
              <a:t> select country or continent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A81CEC7-8407-9705-4E03-B1BB99DB4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668" y="2465005"/>
            <a:ext cx="5469466" cy="19279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6991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07E33A-75CC-0187-6E28-E452A07CB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One country, </a:t>
            </a:r>
            <a:r>
              <a:rPr lang="fr-FR" dirty="0" err="1"/>
              <a:t>cities</a:t>
            </a:r>
            <a:r>
              <a:rPr lang="fr-FR" dirty="0"/>
              <a:t> and best </a:t>
            </a:r>
            <a:r>
              <a:rPr lang="fr-FR" dirty="0" err="1"/>
              <a:t>activities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5BF2C7C-EEFA-A6FA-DE18-DFDB3A366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238" y="2433106"/>
            <a:ext cx="3619437" cy="3936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F81A1BC-C90D-4165-A499-EA98F88EB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643" y="2886058"/>
            <a:ext cx="5110986" cy="26606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8398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4901EF9-CB3D-A14D-5F6A-6B35FB37F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 dirty="0" err="1"/>
              <a:t>Travel</a:t>
            </a:r>
            <a:r>
              <a:rPr lang="fr-FR" sz="2400" dirty="0"/>
              <a:t> news </a:t>
            </a:r>
            <a:r>
              <a:rPr lang="fr-FR" sz="2400" dirty="0" err="1"/>
              <a:t>feed</a:t>
            </a:r>
            <a:endParaRPr lang="fr-FR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112082-0D06-E82E-40D1-81F1B5749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All trips offered by users</a:t>
            </a:r>
          </a:p>
          <a:p>
            <a:endParaRPr lang="en-US" sz="1600" dirty="0"/>
          </a:p>
          <a:p>
            <a:r>
              <a:rPr lang="en-US" sz="1600" dirty="0"/>
              <a:t>Search by city name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AC7AE47-043B-5A59-B2DE-636D8A209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455" y="982131"/>
            <a:ext cx="4379892" cy="4893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7303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98A996C-123D-D2DB-F2D5-92198C51D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 dirty="0"/>
              <a:t>All </a:t>
            </a:r>
            <a:r>
              <a:rPr lang="fr-FR" sz="2400" dirty="0" err="1"/>
              <a:t>Activities</a:t>
            </a:r>
            <a:endParaRPr lang="fr-FR" sz="2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8C1AD7-07AE-6785-D1C8-23A7B5C43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endParaRPr lang="fr-FR" sz="1600" dirty="0"/>
          </a:p>
          <a:p>
            <a:r>
              <a:rPr lang="fr-FR" sz="1600" dirty="0" err="1"/>
              <a:t>See</a:t>
            </a:r>
            <a:r>
              <a:rPr lang="fr-FR" sz="1600" dirty="0"/>
              <a:t> all </a:t>
            </a:r>
            <a:r>
              <a:rPr lang="fr-FR" sz="1600" dirty="0" err="1"/>
              <a:t>activities</a:t>
            </a:r>
            <a:endParaRPr lang="fr-FR" sz="1600" dirty="0"/>
          </a:p>
          <a:p>
            <a:endParaRPr lang="fr-FR" sz="1600" dirty="0"/>
          </a:p>
          <a:p>
            <a:r>
              <a:rPr lang="fr-FR" sz="1600" dirty="0"/>
              <a:t>Comment and rate </a:t>
            </a:r>
            <a:r>
              <a:rPr lang="fr-FR" sz="1600" dirty="0" err="1"/>
              <a:t>each</a:t>
            </a:r>
            <a:r>
              <a:rPr lang="fr-FR" sz="1600" dirty="0"/>
              <a:t> </a:t>
            </a:r>
            <a:r>
              <a:rPr lang="fr-FR" sz="1600" dirty="0" err="1"/>
              <a:t>activity</a:t>
            </a:r>
            <a:endParaRPr lang="fr-FR" sz="16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A09DF0C-C32E-2DCB-4E2E-477441B7F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462" y="1914529"/>
            <a:ext cx="6324582" cy="3162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4164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9F11CE-4726-583D-F3E5-6748B1E4F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D57D38-F159-5A73-2B84-70F0F74F1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specifications</a:t>
            </a:r>
            <a:r>
              <a:rPr lang="fr-FR" dirty="0"/>
              <a:t> – </a:t>
            </a:r>
            <a:r>
              <a:rPr lang="fr-FR" dirty="0" err="1"/>
              <a:t>Reminder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r>
              <a:rPr lang="fr-FR" dirty="0" err="1"/>
              <a:t>Backlog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Backend : </a:t>
            </a:r>
            <a:r>
              <a:rPr lang="fr-FR" dirty="0" err="1"/>
              <a:t>db</a:t>
            </a:r>
            <a:r>
              <a:rPr lang="fr-FR" dirty="0"/>
              <a:t> </a:t>
            </a:r>
            <a:r>
              <a:rPr lang="fr-FR" dirty="0" err="1"/>
              <a:t>mysql</a:t>
            </a:r>
            <a:r>
              <a:rPr lang="fr-FR" dirty="0"/>
              <a:t> / UML-API doc / API </a:t>
            </a:r>
            <a:r>
              <a:rPr lang="fr-FR" dirty="0" err="1"/>
              <a:t>Tripadvisor</a:t>
            </a:r>
            <a:r>
              <a:rPr lang="fr-FR" dirty="0"/>
              <a:t> / express / tests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Frontend : vue.js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Pages of the </a:t>
            </a:r>
            <a:r>
              <a:rPr lang="fr-FR" dirty="0" err="1"/>
              <a:t>website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Bonus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5505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2A663454-0B67-8688-3873-A24F50C5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Rate :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0286602-D8EA-35C7-9D39-7D1CB6606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452" y="982662"/>
            <a:ext cx="3542396" cy="4892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BCF0970-257C-B6AD-3BD9-BD0B25E5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endParaRPr lang="fr-FR" dirty="0"/>
          </a:p>
          <a:p>
            <a:pPr algn="l"/>
            <a:r>
              <a:rPr lang="fr-FR" dirty="0"/>
              <a:t>Rate </a:t>
            </a:r>
            <a:r>
              <a:rPr lang="fr-FR" dirty="0" err="1"/>
              <a:t>activity</a:t>
            </a:r>
            <a:r>
              <a:rPr lang="fr-FR" dirty="0"/>
              <a:t> /5</a:t>
            </a:r>
          </a:p>
          <a:p>
            <a:pPr algn="l"/>
            <a:endParaRPr lang="fr-FR" dirty="0"/>
          </a:p>
          <a:p>
            <a:pPr algn="l"/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average</a:t>
            </a:r>
            <a:r>
              <a:rPr lang="fr-FR" dirty="0"/>
              <a:t> rating for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activity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3406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9C0A23-3FC8-74AB-F65B-6B0D85508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Comment :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2E63E0-C1FD-5EF7-E7E9-4AFA4BE20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endParaRPr lang="fr-FR" dirty="0"/>
          </a:p>
          <a:p>
            <a:pPr algn="l"/>
            <a:r>
              <a:rPr lang="fr-FR" dirty="0"/>
              <a:t>Comment the </a:t>
            </a:r>
            <a:r>
              <a:rPr lang="fr-FR" dirty="0" err="1"/>
              <a:t>activity</a:t>
            </a:r>
            <a:endParaRPr lang="fr-FR" dirty="0"/>
          </a:p>
          <a:p>
            <a:pPr algn="l"/>
            <a:endParaRPr lang="fr-FR" dirty="0"/>
          </a:p>
          <a:p>
            <a:pPr algn="l"/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picture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898128C-8817-356A-F933-646074AAA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555" y="1090286"/>
            <a:ext cx="3867690" cy="46774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9510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24F6EB-04DC-4C6D-8485-FCD53A4A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A795FBE-101B-4063-A5FC-8C0624B35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F0DB8DD-5681-8C57-3943-C4C044BF9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r>
              <a:rPr lang="fr-FR" dirty="0"/>
              <a:t>Profile page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81F853-6081-4216-9876-4D863309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9621AF2-F5ED-5D2B-12DF-61F750C9E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60" r="2" b="2"/>
          <a:stretch/>
        </p:blipFill>
        <p:spPr>
          <a:xfrm>
            <a:off x="1284656" y="1250696"/>
            <a:ext cx="5625015" cy="411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EF61C2-EE68-43FF-A497-F2E60EA53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C06B57F-BFA2-88AF-701D-010EC9E78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r>
              <a:rPr lang="en-US" dirty="0"/>
              <a:t>Access to the details of the user</a:t>
            </a:r>
          </a:p>
          <a:p>
            <a:r>
              <a:rPr lang="en-US" dirty="0"/>
              <a:t>Possibility to modify </a:t>
            </a:r>
            <a:r>
              <a:rPr lang="en-US" dirty="0" err="1"/>
              <a:t>informations</a:t>
            </a:r>
            <a:endParaRPr lang="en-US" dirty="0"/>
          </a:p>
          <a:p>
            <a:r>
              <a:rPr lang="en-US" dirty="0"/>
              <a:t>Interactive map</a:t>
            </a:r>
          </a:p>
        </p:txBody>
      </p:sp>
    </p:spTree>
    <p:extLst>
      <p:ext uri="{BB962C8B-B14F-4D97-AF65-F5344CB8AC3E}">
        <p14:creationId xmlns:p14="http://schemas.microsoft.com/office/powerpoint/2010/main" val="2282055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E422711-9A8E-4645-9A09-11BE4A025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8507A6-D0B9-40DB-80CD-B6430A88B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323AA8-66BC-DDB1-96A6-E6434B5D7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564" y="982132"/>
            <a:ext cx="4561069" cy="1416721"/>
          </a:xfrm>
        </p:spPr>
        <p:txBody>
          <a:bodyPr>
            <a:normAutofit/>
          </a:bodyPr>
          <a:lstStyle/>
          <a:p>
            <a:r>
              <a:rPr lang="fr-FR" sz="4000" dirty="0"/>
              <a:t>Save trips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27FA74-C409-49AC-BD2B-A3ED70E0D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39418" y="2400639"/>
            <a:ext cx="40233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F91D42-4DF6-83D1-F467-54CD49C4C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4567427" cy="3318936"/>
          </a:xfrm>
        </p:spPr>
        <p:txBody>
          <a:bodyPr>
            <a:normAutofit/>
          </a:bodyPr>
          <a:lstStyle/>
          <a:p>
            <a:endParaRPr lang="fr-FR" sz="1800" dirty="0"/>
          </a:p>
          <a:p>
            <a:r>
              <a:rPr lang="fr-FR" sz="1800" dirty="0"/>
              <a:t>Select </a:t>
            </a:r>
            <a:r>
              <a:rPr lang="fr-FR" sz="1800" dirty="0" err="1"/>
              <a:t>map</a:t>
            </a:r>
            <a:r>
              <a:rPr lang="fr-FR" sz="1800" dirty="0"/>
              <a:t> and </a:t>
            </a:r>
            <a:r>
              <a:rPr lang="fr-FR" sz="1800" dirty="0" err="1"/>
              <a:t>save</a:t>
            </a:r>
            <a:r>
              <a:rPr lang="fr-FR" sz="1800" dirty="0"/>
              <a:t> trips</a:t>
            </a:r>
          </a:p>
          <a:p>
            <a:endParaRPr lang="fr-FR" sz="1800" dirty="0"/>
          </a:p>
          <a:p>
            <a:r>
              <a:rPr lang="fr-FR" sz="1800" dirty="0"/>
              <a:t>Display all </a:t>
            </a:r>
            <a:r>
              <a:rPr lang="fr-FR" sz="1800" dirty="0" err="1"/>
              <a:t>past</a:t>
            </a:r>
            <a:r>
              <a:rPr lang="fr-FR" sz="1800" dirty="0"/>
              <a:t> trips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86D272-4201-42CA-89A9-4635FD75D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5486" y="821175"/>
            <a:ext cx="2510350" cy="24945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08899A-2F9C-CA63-5A90-AE32E18F11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629" r="12474" b="-1"/>
          <a:stretch/>
        </p:blipFill>
        <p:spPr>
          <a:xfrm>
            <a:off x="7600311" y="3625428"/>
            <a:ext cx="2510350" cy="2494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1FE50ED-A2FB-3D1B-2085-EDCE128E5F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64" r="-2" b="44029"/>
          <a:stretch/>
        </p:blipFill>
        <p:spPr>
          <a:xfrm>
            <a:off x="6101756" y="829021"/>
            <a:ext cx="5264080" cy="2478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0362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D87C8A7-EC87-1DBB-C38B-D7C690B6D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 dirty="0" err="1"/>
              <a:t>My</a:t>
            </a:r>
            <a:r>
              <a:rPr lang="fr-FR" sz="2400" dirty="0"/>
              <a:t> Trips 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E9D1-5413-8118-7E53-2460EFC0E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r>
              <a:rPr lang="fr-FR" sz="1600" dirty="0" err="1"/>
              <a:t>Create</a:t>
            </a:r>
            <a:r>
              <a:rPr lang="fr-FR" sz="1600" dirty="0"/>
              <a:t> a trip</a:t>
            </a:r>
          </a:p>
          <a:p>
            <a:endParaRPr lang="fr-FR" sz="1600" dirty="0"/>
          </a:p>
          <a:p>
            <a:r>
              <a:rPr lang="fr-FR" sz="1600" dirty="0" err="1"/>
              <a:t>See</a:t>
            </a:r>
            <a:r>
              <a:rPr lang="fr-FR" sz="1600" dirty="0"/>
              <a:t> </a:t>
            </a:r>
            <a:r>
              <a:rPr lang="fr-FR" sz="1600" dirty="0" err="1"/>
              <a:t>details</a:t>
            </a:r>
            <a:r>
              <a:rPr lang="fr-FR" sz="1600" dirty="0"/>
              <a:t> of </a:t>
            </a:r>
            <a:r>
              <a:rPr lang="fr-FR" sz="1600" dirty="0" err="1"/>
              <a:t>each</a:t>
            </a:r>
            <a:r>
              <a:rPr lang="fr-FR" sz="1600" dirty="0"/>
              <a:t> trip</a:t>
            </a:r>
          </a:p>
          <a:p>
            <a:endParaRPr lang="fr-FR" sz="1600" dirty="0"/>
          </a:p>
          <a:p>
            <a:r>
              <a:rPr lang="fr-FR" sz="1600" dirty="0" err="1"/>
              <a:t>Add</a:t>
            </a:r>
            <a:r>
              <a:rPr lang="fr-FR" sz="1600" dirty="0"/>
              <a:t> </a:t>
            </a:r>
            <a:r>
              <a:rPr lang="fr-FR" sz="1600" dirty="0" err="1"/>
              <a:t>activities</a:t>
            </a:r>
            <a:r>
              <a:rPr lang="fr-FR" sz="1600" dirty="0"/>
              <a:t> to a trip</a:t>
            </a:r>
          </a:p>
          <a:p>
            <a:endParaRPr lang="fr-FR" sz="1600" dirty="0"/>
          </a:p>
          <a:p>
            <a:r>
              <a:rPr lang="fr-FR" sz="1600" dirty="0" err="1"/>
              <a:t>Modify</a:t>
            </a:r>
            <a:r>
              <a:rPr lang="fr-FR" sz="1600" dirty="0"/>
              <a:t> informations on </a:t>
            </a:r>
            <a:r>
              <a:rPr lang="fr-FR" sz="1600" dirty="0" err="1"/>
              <a:t>each</a:t>
            </a:r>
            <a:r>
              <a:rPr lang="fr-FR" sz="1600" dirty="0"/>
              <a:t> trip</a:t>
            </a:r>
          </a:p>
          <a:p>
            <a:endParaRPr lang="fr-FR" sz="1600" dirty="0"/>
          </a:p>
          <a:p>
            <a:r>
              <a:rPr lang="fr-FR" sz="1600" dirty="0" err="1"/>
              <a:t>Delete</a:t>
            </a:r>
            <a:r>
              <a:rPr lang="fr-FR" sz="1600" dirty="0"/>
              <a:t> trip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24D465-6AA0-AABB-A87A-48B30D61E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897" y="1776653"/>
            <a:ext cx="6144946" cy="3302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5767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95D9331-CDEA-4420-AAB1-F65C1815E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58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A71D36-31DF-4DE1-9428-228BC85F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8F074F8-0A2B-4856-6286-C5E7037DA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858" y="982132"/>
            <a:ext cx="4842190" cy="1350363"/>
          </a:xfrm>
        </p:spPr>
        <p:txBody>
          <a:bodyPr anchor="b">
            <a:normAutofit/>
          </a:bodyPr>
          <a:lstStyle/>
          <a:p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activities</a:t>
            </a:r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9873AB-2FA0-40C5-8222-E8C15645D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46233" y="2504621"/>
            <a:ext cx="46634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1190137F-45ED-89D7-0869-FACB19C1AF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87"/>
          <a:stretch/>
        </p:blipFill>
        <p:spPr>
          <a:xfrm>
            <a:off x="1256856" y="2837793"/>
            <a:ext cx="2489294" cy="2877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8DCEFB6-51DD-1135-B505-F2B33B2B45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77" r="-4" b="376"/>
          <a:stretch/>
        </p:blipFill>
        <p:spPr>
          <a:xfrm>
            <a:off x="3825012" y="2837793"/>
            <a:ext cx="2405307" cy="1374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1B93ABF-6E74-EF50-AF61-C0A2F582ADC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6744" r="-4" b="1962"/>
          <a:stretch/>
        </p:blipFill>
        <p:spPr>
          <a:xfrm>
            <a:off x="3825012" y="4292566"/>
            <a:ext cx="2405307" cy="14224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B531FCD-168D-3988-F546-B02D14BB6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33" y="1158023"/>
            <a:ext cx="4528947" cy="469633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Add activities to a trip by city</a:t>
            </a:r>
          </a:p>
        </p:txBody>
      </p:sp>
    </p:spTree>
    <p:extLst>
      <p:ext uri="{BB962C8B-B14F-4D97-AF65-F5344CB8AC3E}">
        <p14:creationId xmlns:p14="http://schemas.microsoft.com/office/powerpoint/2010/main" val="2076656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2A1E47-A968-404F-8DBE-B31240A9B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DDDCF8-BC1A-4404-8ACA-D8D2BB4BE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34B497A-3DC5-C505-6D8E-06C9A003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fr-FR" sz="2400" dirty="0" err="1"/>
              <a:t>My</a:t>
            </a:r>
            <a:r>
              <a:rPr lang="fr-FR" sz="2400" dirty="0"/>
              <a:t> </a:t>
            </a:r>
            <a:r>
              <a:rPr lang="fr-FR" sz="2400" dirty="0" err="1"/>
              <a:t>Activities</a:t>
            </a:r>
            <a:endParaRPr lang="fr-FR" sz="24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BB3FB69-D504-412A-90F9-1D1BAA6AC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00F644-27AE-4723-5321-0E0DE1AA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Only Curators :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Create an activity</a:t>
            </a:r>
          </a:p>
          <a:p>
            <a:endParaRPr lang="en-US" sz="1600" dirty="0"/>
          </a:p>
          <a:p>
            <a:r>
              <a:rPr lang="en-US" sz="1600" dirty="0"/>
              <a:t>See details</a:t>
            </a:r>
          </a:p>
          <a:p>
            <a:endParaRPr lang="en-US" sz="1600" dirty="0"/>
          </a:p>
          <a:p>
            <a:r>
              <a:rPr lang="en-US" sz="1600" dirty="0"/>
              <a:t>Delete</a:t>
            </a:r>
          </a:p>
          <a:p>
            <a:endParaRPr lang="en-US" sz="1600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18B616B-0602-6C1C-6FAD-5376A22302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545"/>
          <a:stretch/>
        </p:blipFill>
        <p:spPr>
          <a:xfrm>
            <a:off x="5418668" y="982131"/>
            <a:ext cx="5469466" cy="4893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9252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034345-236D-1CE9-F5A7-D49B1E67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Admin </a:t>
            </a:r>
            <a:r>
              <a:rPr lang="fr-FR" dirty="0" err="1"/>
              <a:t>dashboard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9B8CD8E-7392-C1A4-0930-C46EDF2D3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335" y="2890307"/>
            <a:ext cx="9437328" cy="2405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92140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71EA73-4876-BCE3-8804-9417A1EAB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CRUDs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EB9DF01-72A6-C5EF-873F-8F5ADD996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521" y="4027739"/>
            <a:ext cx="3344233" cy="18481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12785EF-629E-138C-2077-58C3F76BA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56" y="2566866"/>
            <a:ext cx="3329465" cy="26580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A0DAA2A-0C79-AA73-5547-1030DCF03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216" y="2566866"/>
            <a:ext cx="4000986" cy="303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44770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24F6EB-04DC-4C6D-8485-FCD53A4A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795FBE-101B-4063-A5FC-8C0624B35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3B34F52-2B38-FDDA-EECC-39D7F08AA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100" dirty="0"/>
              <a:t>CRUD </a:t>
            </a:r>
            <a:r>
              <a:rPr lang="fr-FR" sz="4100" dirty="0" err="1"/>
              <a:t>comments</a:t>
            </a:r>
            <a:endParaRPr lang="fr-FR" sz="41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81F853-6081-4216-9876-4D863309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20A00C9-2ECB-CB4A-270A-3A2E3B2CF4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87" r="-2" b="-2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8EF61C2-EE68-43FF-A497-F2E60EA53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2C68BD-46D2-327F-5C63-06D705290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endParaRPr lang="fr-FR" dirty="0"/>
          </a:p>
          <a:p>
            <a:endParaRPr lang="fr-FR" dirty="0"/>
          </a:p>
          <a:p>
            <a:r>
              <a:rPr lang="fr-FR" dirty="0" err="1"/>
              <a:t>Possibility</a:t>
            </a:r>
            <a:r>
              <a:rPr lang="fr-FR" dirty="0"/>
              <a:t> to </a:t>
            </a:r>
            <a:r>
              <a:rPr lang="fr-FR" dirty="0" err="1"/>
              <a:t>moderate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1027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951213-DBB0-BFA5-1076-F5F822A38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1 -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specifications</a:t>
            </a:r>
            <a:r>
              <a:rPr lang="fr-FR" dirty="0"/>
              <a:t> - </a:t>
            </a:r>
            <a:r>
              <a:rPr lang="fr-FR" dirty="0" err="1"/>
              <a:t>Reminder</a:t>
            </a:r>
            <a:r>
              <a:rPr lang="fr-FR" dirty="0"/>
              <a:t>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0344B5-91E7-AC63-E2BD-1163FF7E4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</a:t>
            </a:r>
            <a:r>
              <a:rPr lang="en-US" dirty="0">
                <a:effectLst/>
              </a:rPr>
              <a:t>isplay tourist attractions, monuments, places for all countries</a:t>
            </a:r>
          </a:p>
          <a:p>
            <a:r>
              <a:rPr lang="en-US" dirty="0">
                <a:effectLst/>
              </a:rPr>
              <a:t>Users system with register / login and profile</a:t>
            </a:r>
          </a:p>
          <a:p>
            <a:r>
              <a:rPr lang="en-US" dirty="0">
                <a:effectLst/>
              </a:rPr>
              <a:t>Trip system : create and display</a:t>
            </a:r>
            <a:endParaRPr lang="en-US" dirty="0"/>
          </a:p>
          <a:p>
            <a:r>
              <a:rPr lang="en-US" dirty="0">
                <a:effectLst/>
              </a:rPr>
              <a:t>Activity system : create (for curators), display and add to trip</a:t>
            </a:r>
          </a:p>
          <a:p>
            <a:r>
              <a:rPr lang="en-US" dirty="0">
                <a:effectLst/>
              </a:rPr>
              <a:t>CRUD Admin with users, trips, activities and comments management </a:t>
            </a:r>
          </a:p>
          <a:p>
            <a:r>
              <a:rPr lang="fr-FR" dirty="0" err="1">
                <a:effectLst/>
              </a:rPr>
              <a:t>Cards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with</a:t>
            </a:r>
            <a:r>
              <a:rPr lang="fr-FR" dirty="0">
                <a:effectLst/>
              </a:rPr>
              <a:t> pointers</a:t>
            </a:r>
          </a:p>
          <a:p>
            <a:r>
              <a:rPr lang="fr-FR" dirty="0">
                <a:effectLst/>
              </a:rPr>
              <a:t>Bonus : music / google </a:t>
            </a:r>
            <a:r>
              <a:rPr lang="fr-FR" dirty="0" err="1">
                <a:effectLst/>
              </a:rPr>
              <a:t>lighthouse</a:t>
            </a:r>
            <a:r>
              <a:rPr lang="fr-FR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00828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1430B2-9F94-D17C-A790-FF9000891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856193"/>
          </a:xfrm>
        </p:spPr>
        <p:txBody>
          <a:bodyPr/>
          <a:lstStyle/>
          <a:p>
            <a:r>
              <a:rPr lang="fr-FR" dirty="0"/>
              <a:t>Plan of the </a:t>
            </a:r>
            <a:r>
              <a:rPr lang="fr-FR" dirty="0" err="1"/>
              <a:t>website</a:t>
            </a:r>
            <a:r>
              <a:rPr lang="fr-FR" dirty="0"/>
              <a:t> =&gt; User/</a:t>
            </a:r>
            <a:r>
              <a:rPr lang="fr-FR" dirty="0" err="1"/>
              <a:t>Curators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E50F06F-CAB4-DCFC-A0B5-F09045558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5" y="1800270"/>
            <a:ext cx="7202805" cy="4438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20320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456211-4A73-E4C3-E99B-9EF4BD76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of web the site =&gt; Admin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D752636-916F-772D-D68E-57C73C42C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166" y="2000250"/>
            <a:ext cx="9813668" cy="4116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4859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0EBCDE-369A-AEE4-2575-29DDAE981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6 - Bonus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90BC605-CBFD-351B-B03D-03DE086A6A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0221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B3AFF1-3933-B362-9520-5E3D3905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Logo Voyage </a:t>
            </a:r>
            <a:r>
              <a:rPr lang="fr-FR" dirty="0" err="1"/>
              <a:t>Voyage</a:t>
            </a:r>
            <a:endParaRPr lang="fr-FR" dirty="0"/>
          </a:p>
        </p:txBody>
      </p:sp>
      <p:pic>
        <p:nvPicPr>
          <p:cNvPr id="5" name="Espace réservé du contenu 4" descr="Une image contenant flèche&#10;&#10;Description générée automatiquement">
            <a:extLst>
              <a:ext uri="{FF2B5EF4-FFF2-40B4-BE49-F238E27FC236}">
                <a16:creationId xmlns:a16="http://schemas.microsoft.com/office/drawing/2014/main" id="{815DE0A1-0487-C701-6A4C-1D649F491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373" y="2557993"/>
            <a:ext cx="3535253" cy="3317875"/>
          </a:xfrm>
        </p:spPr>
      </p:pic>
    </p:spTree>
    <p:extLst>
      <p:ext uri="{BB962C8B-B14F-4D97-AF65-F5344CB8AC3E}">
        <p14:creationId xmlns:p14="http://schemas.microsoft.com/office/powerpoint/2010/main" val="29118083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792845-7C5A-D661-E4B7-A15642090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Facts</a:t>
            </a:r>
            <a:r>
              <a:rPr lang="fr-FR" dirty="0"/>
              <a:t> and informations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29EEF7B-77FF-B575-5CD3-3EAA802DC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101" name="Picture 5">
            <a:extLst>
              <a:ext uri="{FF2B5EF4-FFF2-40B4-BE49-F238E27FC236}">
                <a16:creationId xmlns:a16="http://schemas.microsoft.com/office/drawing/2014/main" id="{22ACD9FE-BF48-B437-78BF-26E05EEAB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368" y="2094200"/>
            <a:ext cx="6545262" cy="3781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846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A4DF0-C97A-0906-8AEB-C9B74A153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Musique ‘voyage </a:t>
            </a:r>
            <a:r>
              <a:rPr lang="fr-FR" dirty="0" err="1"/>
              <a:t>voyage</a:t>
            </a:r>
            <a:r>
              <a:rPr lang="fr-FR" dirty="0"/>
              <a:t>’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F68C013-4CE1-5782-AB01-46967198F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4232" y="2939872"/>
            <a:ext cx="6163535" cy="2553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4256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1129E3-FA17-8615-22C7-A54F6162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Blog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97BCE21-FB40-99E6-2123-E7F1EE906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468" y="2557463"/>
            <a:ext cx="7287064" cy="3317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19005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DE17A5-3430-F6AB-EBF8-460A535A4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Most </a:t>
            </a:r>
            <a:r>
              <a:rPr lang="fr-FR" dirty="0" err="1"/>
              <a:t>liked</a:t>
            </a:r>
            <a:r>
              <a:rPr lang="fr-FR" dirty="0"/>
              <a:t> </a:t>
            </a:r>
            <a:r>
              <a:rPr lang="fr-FR" dirty="0" err="1"/>
              <a:t>activities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CEF887-4B77-3311-B3C6-1ED5CD787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971348A-A904-F7D0-0CE4-EA7D11CD8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4" y="2394226"/>
            <a:ext cx="10496550" cy="3399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8523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EF3EE9-860B-19DD-CDD2-867B8C33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Google </a:t>
            </a:r>
            <a:r>
              <a:rPr lang="fr-FR" dirty="0" err="1"/>
              <a:t>lighthouse</a:t>
            </a:r>
            <a:endParaRPr lang="fr-FR" dirty="0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A1E9FDBF-10A1-CE66-E945-11744DEBC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794" y="2557463"/>
            <a:ext cx="5012411" cy="3317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08988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9497E7-6DC3-301F-E91F-D2C49B730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had to redo it :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4AD268-17A1-56A7-FF80-F3F52D734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more time to set the team organization at first</a:t>
            </a:r>
          </a:p>
          <a:p>
            <a:r>
              <a:rPr lang="en-US" dirty="0"/>
              <a:t>Identify more precisely all the requested specifications</a:t>
            </a:r>
          </a:p>
          <a:p>
            <a:r>
              <a:rPr lang="en-US" dirty="0"/>
              <a:t>Communicate regularly with the client</a:t>
            </a:r>
          </a:p>
          <a:p>
            <a:r>
              <a:rPr lang="en-US" dirty="0"/>
              <a:t>Better management of time and steps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2246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028F64-3EB2-0DCB-A249-16679602D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2 - </a:t>
            </a:r>
            <a:r>
              <a:rPr lang="fr-FR" dirty="0" err="1"/>
              <a:t>Backlog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BC3CA3E-9B33-010C-C6D7-161B61A0A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72" y="2848409"/>
            <a:ext cx="10535255" cy="1446550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17FDF00-1767-5BF7-3592-2E5A2EF12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372" y="2781310"/>
            <a:ext cx="10535255" cy="153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89342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D8F445-F3C3-759D-39CB-25AD1F6D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time !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9C3FE5-D69C-334C-80BA-98FC1FED28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288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FC57B3-DFAE-23FD-0E6E-EA51D666D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3 - Backend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7431D1-93DA-66C5-514D-63362C36AD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738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E1EDB12-E823-499E-955C-286265B42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FAD2662-35B8-9B2D-12C1-CA93CE3C7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982132"/>
            <a:ext cx="4802185" cy="1303867"/>
          </a:xfrm>
        </p:spPr>
        <p:txBody>
          <a:bodyPr>
            <a:normAutofit/>
          </a:bodyPr>
          <a:lstStyle/>
          <a:p>
            <a:r>
              <a:rPr lang="fr-FR" dirty="0"/>
              <a:t>DB </a:t>
            </a:r>
            <a:r>
              <a:rPr lang="fr-FR" dirty="0" err="1"/>
              <a:t>Mysql</a:t>
            </a:r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9F2028-BF4D-4B49-AFE1-8A9503C37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5170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868C41F-096D-DC52-FCEF-BEDE9BD79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716" y="1410208"/>
            <a:ext cx="3196735" cy="3858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E929BF-D26E-44D4-89D4-6E7400575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2" y="2400639"/>
            <a:ext cx="48021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68CBD5-FFF6-DB53-CD0C-67CABB061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2" y="2556932"/>
            <a:ext cx="4802184" cy="33189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900" err="1"/>
              <a:t>Users</a:t>
            </a:r>
            <a:endParaRPr lang="fr-FR" sz="1900"/>
          </a:p>
          <a:p>
            <a:pPr>
              <a:lnSpc>
                <a:spcPct val="90000"/>
              </a:lnSpc>
            </a:pPr>
            <a:r>
              <a:rPr lang="fr-FR" sz="1900"/>
              <a:t>Country</a:t>
            </a:r>
          </a:p>
          <a:p>
            <a:pPr>
              <a:lnSpc>
                <a:spcPct val="90000"/>
              </a:lnSpc>
            </a:pPr>
            <a:r>
              <a:rPr lang="fr-FR" sz="1900"/>
              <a:t>City</a:t>
            </a:r>
          </a:p>
          <a:p>
            <a:pPr>
              <a:lnSpc>
                <a:spcPct val="90000"/>
              </a:lnSpc>
            </a:pPr>
            <a:r>
              <a:rPr lang="fr-FR" sz="1900"/>
              <a:t>Trip</a:t>
            </a:r>
          </a:p>
          <a:p>
            <a:pPr>
              <a:lnSpc>
                <a:spcPct val="90000"/>
              </a:lnSpc>
            </a:pPr>
            <a:r>
              <a:rPr lang="fr-FR" sz="1900" err="1"/>
              <a:t>Activities</a:t>
            </a:r>
            <a:endParaRPr lang="fr-FR" sz="1900"/>
          </a:p>
          <a:p>
            <a:pPr>
              <a:lnSpc>
                <a:spcPct val="90000"/>
              </a:lnSpc>
            </a:pPr>
            <a:r>
              <a:rPr lang="fr-FR" sz="1900" err="1"/>
              <a:t>Comments</a:t>
            </a:r>
            <a:endParaRPr lang="fr-FR" sz="1900"/>
          </a:p>
          <a:p>
            <a:pPr>
              <a:lnSpc>
                <a:spcPct val="90000"/>
              </a:lnSpc>
            </a:pPr>
            <a:r>
              <a:rPr lang="fr-FR" sz="1900"/>
              <a:t>Rating</a:t>
            </a:r>
          </a:p>
          <a:p>
            <a:pPr>
              <a:lnSpc>
                <a:spcPct val="90000"/>
              </a:lnSpc>
            </a:pPr>
            <a:r>
              <a:rPr lang="fr-FR" sz="1900" err="1"/>
              <a:t>addToTrip</a:t>
            </a:r>
            <a:endParaRPr lang="fr-FR" sz="1900"/>
          </a:p>
          <a:p>
            <a:pPr>
              <a:lnSpc>
                <a:spcPct val="90000"/>
              </a:lnSpc>
            </a:pPr>
            <a:endParaRPr lang="fr-FR" sz="1900"/>
          </a:p>
          <a:p>
            <a:pPr>
              <a:lnSpc>
                <a:spcPct val="90000"/>
              </a:lnSpc>
            </a:pPr>
            <a:endParaRPr lang="fr-FR" sz="1900"/>
          </a:p>
        </p:txBody>
      </p:sp>
    </p:spTree>
    <p:extLst>
      <p:ext uri="{BB962C8B-B14F-4D97-AF65-F5344CB8AC3E}">
        <p14:creationId xmlns:p14="http://schemas.microsoft.com/office/powerpoint/2010/main" val="2194392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8EFB23-A084-5C97-8327-F609523C0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fr-FR"/>
              <a:t>Diagramme UML =&gt; DB Mysql</a:t>
            </a:r>
            <a:endParaRPr lang="fr-FR" dirty="0"/>
          </a:p>
        </p:txBody>
      </p:sp>
      <p:pic>
        <p:nvPicPr>
          <p:cNvPr id="5" name="Espace réservé du contenu 4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317ADD9E-448B-C698-68ED-C5070FA1E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030" y="2465667"/>
            <a:ext cx="7855939" cy="36874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6715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12E5215-2D30-4674-B035-42B84CF4E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38567EC-BA84-4C6C-AC2C-E07382B10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C12F9D32-251F-4D78-B1BA-DCCE50D3D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D9CEDA3-42C7-9841-E520-7EEC20322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API Documentation : Swagger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07429E-866E-4EA2-96D0-1A47D83FC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3EFD0233-244D-8C57-1FAB-83900D8379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20" r="-2" b="39581"/>
          <a:stretch/>
        </p:blipFill>
        <p:spPr>
          <a:xfrm>
            <a:off x="2366330" y="1410208"/>
            <a:ext cx="3876788" cy="3858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DD931CC-F9EA-4AA5-B787-BBC988B2E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6660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9B894CA-E1CC-47A1-8DE3-57DBCFD39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36A41D-589F-8A8E-A551-1A5915F6B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100" dirty="0"/>
              <a:t>API </a:t>
            </a:r>
            <a:r>
              <a:rPr lang="fr-FR" sz="4100" dirty="0" err="1"/>
              <a:t>Tripadvisor</a:t>
            </a:r>
            <a:endParaRPr lang="fr-FR" sz="41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F82D0-142E-415E-9F4C-DD5E34D80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C161DDFA-2DDA-52E2-62E7-3882A942D6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064" y="1762124"/>
            <a:ext cx="3805307" cy="3163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69B7433-B959-40DA-806F-FF95BB380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893682-9EEA-E51E-A4E9-B38E9774E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563533" cy="3318936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Tree of </a:t>
            </a:r>
            <a:r>
              <a:rPr lang="en-US" dirty="0" err="1"/>
              <a:t>TripAdvisor_API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318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que">
  <a:themeElements>
    <a:clrScheme name="Organique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que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qu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384</Words>
  <Application>Microsoft Office PowerPoint</Application>
  <PresentationFormat>Grand écran</PresentationFormat>
  <Paragraphs>124</Paragraphs>
  <Slides>40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3" baseType="lpstr">
      <vt:lpstr>Arial</vt:lpstr>
      <vt:lpstr>Garamond</vt:lpstr>
      <vt:lpstr>Organique</vt:lpstr>
      <vt:lpstr>Voyage Voyage</vt:lpstr>
      <vt:lpstr>Summary</vt:lpstr>
      <vt:lpstr>1 - Functional specifications - Reminder :</vt:lpstr>
      <vt:lpstr>2 - Backlog</vt:lpstr>
      <vt:lpstr>3 - Backend</vt:lpstr>
      <vt:lpstr>DB Mysql</vt:lpstr>
      <vt:lpstr>Diagramme UML =&gt; DB Mysql</vt:lpstr>
      <vt:lpstr>API Documentation : Swagger</vt:lpstr>
      <vt:lpstr>API Tripadvisor</vt:lpstr>
      <vt:lpstr>Express.js / node.js</vt:lpstr>
      <vt:lpstr>Tests</vt:lpstr>
      <vt:lpstr>4 - Frontend</vt:lpstr>
      <vt:lpstr>Vue.js</vt:lpstr>
      <vt:lpstr>5 - Pages of the website</vt:lpstr>
      <vt:lpstr>Home page</vt:lpstr>
      <vt:lpstr>All countries</vt:lpstr>
      <vt:lpstr>One country, cities and best activities</vt:lpstr>
      <vt:lpstr>Travel news feed</vt:lpstr>
      <vt:lpstr>All Activities</vt:lpstr>
      <vt:lpstr>Rate :</vt:lpstr>
      <vt:lpstr>Comment :</vt:lpstr>
      <vt:lpstr>Profile page</vt:lpstr>
      <vt:lpstr>Save trips</vt:lpstr>
      <vt:lpstr>My Trips :</vt:lpstr>
      <vt:lpstr>Add activities</vt:lpstr>
      <vt:lpstr>My Activities</vt:lpstr>
      <vt:lpstr>Admin dashboard</vt:lpstr>
      <vt:lpstr>CRUDs</vt:lpstr>
      <vt:lpstr>CRUD comments</vt:lpstr>
      <vt:lpstr>Plan of the website =&gt; User/Curators</vt:lpstr>
      <vt:lpstr>Plan of web the site =&gt; Admin</vt:lpstr>
      <vt:lpstr>6 - Bonus</vt:lpstr>
      <vt:lpstr>Logo Voyage Voyage</vt:lpstr>
      <vt:lpstr>Facts and informations</vt:lpstr>
      <vt:lpstr>Musique ‘voyage voyage’</vt:lpstr>
      <vt:lpstr>Blog </vt:lpstr>
      <vt:lpstr>Most liked activities</vt:lpstr>
      <vt:lpstr>Google lighthouse</vt:lpstr>
      <vt:lpstr>if we had to redo it :</vt:lpstr>
      <vt:lpstr>Thank you for your time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Voyage Voyage</dc:title>
  <dc:creator>Fanny THIBERT</dc:creator>
  <cp:lastModifiedBy>Fanny THIBERT</cp:lastModifiedBy>
  <cp:revision>10</cp:revision>
  <dcterms:created xsi:type="dcterms:W3CDTF">2022-06-10T06:40:59Z</dcterms:created>
  <dcterms:modified xsi:type="dcterms:W3CDTF">2022-06-10T13:03:14Z</dcterms:modified>
</cp:coreProperties>
</file>

<file path=docProps/thumbnail.jpeg>
</file>